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4FC0-C9B6-6DFC-5487-B2FBF4C8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FC678-8824-CB3B-BB3B-39EFD13E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5708-C6B4-45D1-BA9A-5693E336A0F9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2A22-0EFB-9979-8787-C0A0EF2D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4437C-B52D-CB4E-7CF8-8D35B2FD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17B-E23C-424B-B476-7D40F331A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9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7AF42-68AC-6366-9891-217B1EC9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79AA2-1204-DC54-01C5-CD3C51E45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05B6-9D75-006F-27B7-ED82682CA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5708-C6B4-45D1-BA9A-5693E336A0F9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F791D-4EC8-0A7C-BF02-9785FDEEF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2686-1BDB-7078-26E7-D327D65D1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417B-E23C-424B-B476-7D40F331A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2F3A1E-358B-DAA6-B9BC-80493DD7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bronchial epithelial </a:t>
            </a:r>
            <a:br>
              <a:rPr lang="en-GB"/>
            </a:br>
            <a:r>
              <a:rPr lang="en-GB"/>
              <a:t>immune response to multiple</a:t>
            </a:r>
            <a:br>
              <a:rPr lang="en-GB"/>
            </a:br>
            <a:r>
              <a:rPr lang="en-GB"/>
              <a:t>triggers: the key role of epithelial cytokines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91056-2443-30FA-DC40-98061560F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DF6666-24AF-677C-D4D2-6CDCAD43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 and TSLP are also induced by virus infection and mediate asthma exacerbation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43A99-452D-E8E7-8CC6-E1AE1F39E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8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4E4CF9-8B9C-1C9D-1D86-EB2D288C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Host resistance and tolerance depend on disease severity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A9D42-FCFA-2887-2CFD-90053C424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25DEE-8289-3659-ACD6-214D2D9B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126D6-DCC8-B460-0725-957DB4CBF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9B9D6-9B8A-D983-490A-3BCF5BA4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 to 65% of asthma exacerbations are associated with</a:t>
            </a:r>
            <a:br>
              <a:rPr lang="en-GB"/>
            </a:br>
            <a:r>
              <a:rPr lang="en-GB"/>
              <a:t>viral infections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9D598-D2E0-FAB0-EDE6-B1FF7B68A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9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98AFB-BF5F-1BAB-0AE7-303CF792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respiratory viruses on airway epithelium in asthma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DEC15-F17D-8147-30FA-798644C24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4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4BAA53-EC41-9419-7CDC-09FBC1FE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innate antiviral responses in BECs in asthma </a:t>
            </a:r>
            <a:br>
              <a:rPr lang="en-GB"/>
            </a:br>
            <a:r>
              <a:rPr lang="en-GB"/>
              <a:t>increase the risk of exacerbation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03E45-7A99-63AD-1913-F0D959914B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D2D45-98BA-B9E5-9986-D22675C1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viral load in asthma correlates with exacerbated </a:t>
            </a:r>
            <a:br>
              <a:rPr lang="en-GB"/>
            </a:br>
            <a:r>
              <a:rPr lang="en-GB"/>
              <a:t>lower respiratory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DA69C-11A8-B6B0-B33F-D6D5E6E10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53AE5F-DA5D-8049-6480-FB407B32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In-vivo induction of Th2 cytokines and BAL eosinophils by </a:t>
            </a:r>
            <a:br>
              <a:rPr lang="en-GB"/>
            </a:br>
            <a:r>
              <a:rPr lang="en-GB"/>
              <a:t>viral infection was only observed in people with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E1443-2741-85E8-436D-FC081F67F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244E30-A198-4142-87B9-2B0CAC45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Virus-induced IL-33 correlates with Th2 cytokine induction, lower respiratory symptom severity, and virus load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012BB-CDBC-2280-55E0-C8AFCB5AE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0744E8-4898-C7BC-B494-3D5D82A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in RV-infected BEC supernatants induces Th2 cytokine secretion in human T cells and ILC2s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34467-7672-C2B3-5009-7981D37A1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1B39D-4F51-989D-0AFE-5EB03E87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 ILC2s are increased in asthma and are further increased during infection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35170-023B-E19F-AFEC-9C8B3387F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5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89FF8-F7DC-47C4-88B7-D5441CA63648}"/>
</file>

<file path=customXml/itemProps2.xml><?xml version="1.0" encoding="utf-8"?>
<ds:datastoreItem xmlns:ds="http://schemas.openxmlformats.org/officeDocument/2006/customXml" ds:itemID="{13F67901-C3CB-410C-A2DC-3A8137279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E14D9-37CE-4FA8-8B0C-2C90399E9F9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0CE4BF4-5D01-4C1B-BFCD-2EC10D395B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bronchial epithelial  immune response to multiple triggers: the key role of epithelial cytokines</vt:lpstr>
      <vt:lpstr>Up to 65% of asthma exacerbations are associated with viral infections</vt:lpstr>
      <vt:lpstr>Impact of respiratory viruses on airway epithelium in asthma</vt:lpstr>
      <vt:lpstr>Impaired innate antiviral responses in BECs in asthma  increase the risk of exacerbation</vt:lpstr>
      <vt:lpstr>Increased viral load in asthma correlates with exacerbated  lower respiratory symptoms</vt:lpstr>
      <vt:lpstr>In-vivo induction of Th2 cytokines and BAL eosinophils by  viral infection was only observed in people with asthma </vt:lpstr>
      <vt:lpstr>Virus-induced IL-33 correlates with Th2 cytokine induction, lower respiratory symptom severity, and virus load</vt:lpstr>
      <vt:lpstr>IL-33 in RV-infected BEC supernatants induces Th2 cytokine secretion in human T cells and ILC2s</vt:lpstr>
      <vt:lpstr>BAL ILC2s are increased in asthma and are further increased during infection</vt:lpstr>
      <vt:lpstr>IL-25 and TSLP are also induced by virus infection and mediate asthma exacerbation</vt:lpstr>
      <vt:lpstr>Host resistance and tolerance depend on disease severity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bronchial epithelial  immune response to multiple triggers: the key role of epithelial cytokines</dc:title>
  <dc:creator>Zoe Rogers</dc:creator>
  <cp:lastModifiedBy>Zoe Rogers</cp:lastModifiedBy>
  <cp:revision>1</cp:revision>
  <dcterms:created xsi:type="dcterms:W3CDTF">2024-02-12T13:52:15Z</dcterms:created>
  <dcterms:modified xsi:type="dcterms:W3CDTF">2024-02-12T13:52:15Z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